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501" r:id="rId32"/>
    <p:sldId id="500" r:id="rId33"/>
    <p:sldId id="483" r:id="rId34"/>
    <p:sldId id="484" r:id="rId35"/>
    <p:sldId id="488" r:id="rId36"/>
    <p:sldId id="489" r:id="rId37"/>
    <p:sldId id="491" r:id="rId38"/>
    <p:sldId id="490" r:id="rId39"/>
    <p:sldId id="497" r:id="rId40"/>
    <p:sldId id="494" r:id="rId41"/>
    <p:sldId id="498" r:id="rId42"/>
    <p:sldId id="499" r:id="rId43"/>
    <p:sldId id="475" r:id="rId44"/>
    <p:sldId id="49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82996"/>
  </p:normalViewPr>
  <p:slideViewPr>
    <p:cSldViewPr>
      <p:cViewPr varScale="1">
        <p:scale>
          <a:sx n="136" d="100"/>
          <a:sy n="136" d="100"/>
        </p:scale>
        <p:origin x="15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2296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dose in g/ha.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herbicide applied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11792</TotalTime>
  <Words>5048</Words>
  <Application>Microsoft Macintosh PowerPoint</Application>
  <PresentationFormat>On-screen Show (4:3)</PresentationFormat>
  <Paragraphs>498</Paragraphs>
  <Slides>44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757</cp:revision>
  <cp:lastPrinted>2022-11-02T20:11:51Z</cp:lastPrinted>
  <dcterms:created xsi:type="dcterms:W3CDTF">2013-09-18T21:00:03Z</dcterms:created>
  <dcterms:modified xsi:type="dcterms:W3CDTF">2023-11-15T13:06:21Z</dcterms:modified>
  <cp:category/>
</cp:coreProperties>
</file>